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733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816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024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596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716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61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068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8030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419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23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859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04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654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2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407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40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D54FD55F-8EFA-4EA2-A49C-51C7AFF671A6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9BFAAC83-1ABB-466A-90F0-37824A81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466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E5CD0-B015-4ED3-B095-DBCF7DA39B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Arcane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C2227C-BD75-408A-9972-32D1045BA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stylish solution to managing your video game library</a:t>
            </a:r>
          </a:p>
        </p:txBody>
      </p:sp>
    </p:spTree>
    <p:extLst>
      <p:ext uri="{BB962C8B-B14F-4D97-AF65-F5344CB8AC3E}">
        <p14:creationId xmlns:p14="http://schemas.microsoft.com/office/powerpoint/2010/main" val="3159471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D50A8-68A0-4752-B314-601E6C3B3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 that made it all possible!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330F1-3887-4688-8074-5CA08DFFE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Craciun</a:t>
            </a:r>
            <a:r>
              <a:rPr lang="en-US" dirty="0"/>
              <a:t> </a:t>
            </a:r>
            <a:r>
              <a:rPr lang="en-US" dirty="0" err="1"/>
              <a:t>Ioan</a:t>
            </a:r>
            <a:r>
              <a:rPr lang="en-US" dirty="0"/>
              <a:t> Flaviu</a:t>
            </a:r>
          </a:p>
          <a:p>
            <a:r>
              <a:rPr lang="en-US" dirty="0" err="1"/>
              <a:t>Raduta</a:t>
            </a:r>
            <a:r>
              <a:rPr lang="en-US" dirty="0"/>
              <a:t> Lavinia-Elena</a:t>
            </a:r>
          </a:p>
          <a:p>
            <a:r>
              <a:rPr lang="en-US" dirty="0"/>
              <a:t>Suciu Daniel</a:t>
            </a:r>
          </a:p>
          <a:p>
            <a:r>
              <a:rPr lang="en-US" dirty="0" err="1"/>
              <a:t>Zavorodnic</a:t>
            </a:r>
            <a:r>
              <a:rPr lang="en-US" dirty="0"/>
              <a:t> Andrei</a:t>
            </a:r>
          </a:p>
          <a:p>
            <a:r>
              <a:rPr lang="en-US" dirty="0" err="1"/>
              <a:t>Tirdea</a:t>
            </a:r>
            <a:r>
              <a:rPr lang="en-US" dirty="0"/>
              <a:t> Razvan</a:t>
            </a:r>
          </a:p>
          <a:p>
            <a:r>
              <a:rPr lang="en-US" dirty="0" err="1"/>
              <a:t>Tibre</a:t>
            </a:r>
            <a:r>
              <a:rPr lang="en-US" dirty="0"/>
              <a:t> Diana</a:t>
            </a:r>
          </a:p>
          <a:p>
            <a:r>
              <a:rPr lang="en-US" dirty="0" err="1"/>
              <a:t>Sustic</a:t>
            </a:r>
            <a:r>
              <a:rPr lang="en-US" dirty="0"/>
              <a:t> Alex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0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52C44-3344-4E13-8804-252C5DD2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the awesome semester!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BB20F-5010-4D8D-A269-C9FF562ECC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all had great fun developing our application!</a:t>
            </a:r>
          </a:p>
        </p:txBody>
      </p:sp>
    </p:spTree>
    <p:extLst>
      <p:ext uri="{BB962C8B-B14F-4D97-AF65-F5344CB8AC3E}">
        <p14:creationId xmlns:p14="http://schemas.microsoft.com/office/powerpoint/2010/main" val="3795118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0EBC7-AC1E-491C-BCE6-75A1B9013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had we set out to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75C7-8489-46D0-B663-25ED14797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Simplicity</a:t>
            </a:r>
          </a:p>
          <a:p>
            <a:r>
              <a:rPr lang="en-US" dirty="0"/>
              <a:t>Color</a:t>
            </a:r>
          </a:p>
          <a:p>
            <a:r>
              <a:rPr lang="en-US" dirty="0"/>
              <a:t>Beauty</a:t>
            </a:r>
          </a:p>
          <a:p>
            <a:r>
              <a:rPr lang="en-US" dirty="0"/>
              <a:t>Reliability</a:t>
            </a:r>
          </a:p>
        </p:txBody>
      </p:sp>
    </p:spTree>
    <p:extLst>
      <p:ext uri="{BB962C8B-B14F-4D97-AF65-F5344CB8AC3E}">
        <p14:creationId xmlns:p14="http://schemas.microsoft.com/office/powerpoint/2010/main" val="47905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4056-6C82-4713-99C9-E1DB64B16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 it worked?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FACCE-1DD6-455F-85EC-FA2D7DB44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find out!</a:t>
            </a:r>
          </a:p>
        </p:txBody>
      </p:sp>
    </p:spTree>
    <p:extLst>
      <p:ext uri="{BB962C8B-B14F-4D97-AF65-F5344CB8AC3E}">
        <p14:creationId xmlns:p14="http://schemas.microsoft.com/office/powerpoint/2010/main" val="3662658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2E641-C82F-452C-A3B4-92FF1E7EB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6BB0F-2C63-4974-B428-2BAF617DB3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Clutter, choice fatigue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1FEF4E6-3AC8-4DEA-A639-E87B3B815D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242915"/>
            <a:ext cx="4824413" cy="271373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E06359-DD92-4D7E-B35B-BF4A122A8C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Straight to the point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A7D1BB6-2E07-43AF-A5D1-1957185D00A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242916"/>
            <a:ext cx="4824412" cy="2713731"/>
          </a:xfrm>
        </p:spPr>
      </p:pic>
    </p:spTree>
    <p:extLst>
      <p:ext uri="{BB962C8B-B14F-4D97-AF65-F5344CB8AC3E}">
        <p14:creationId xmlns:p14="http://schemas.microsoft.com/office/powerpoint/2010/main" val="788899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992C6-D242-432E-8B37-97A16AD41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 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38A4C-76A8-4B08-8193-8E585BBE8A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Flat, safe colors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2D176F5-2817-422D-8077-7F475F7529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242915"/>
            <a:ext cx="4824413" cy="271373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E87C8D-561F-422D-A366-57AC9F905A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Vibrance and boldness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1EEFCE5-369D-4384-9734-54316695533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242916"/>
            <a:ext cx="4824412" cy="2713731"/>
          </a:xfrm>
        </p:spPr>
      </p:pic>
    </p:spTree>
    <p:extLst>
      <p:ext uri="{BB962C8B-B14F-4D97-AF65-F5344CB8AC3E}">
        <p14:creationId xmlns:p14="http://schemas.microsoft.com/office/powerpoint/2010/main" val="3710946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76391-01B0-4AEE-B578-9CE724AC3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4A4EA2-C744-450E-8D42-EE61A8E9C7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Wasted real estate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92E8872-A8E7-401F-8454-73AA46ADF4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242915"/>
            <a:ext cx="4824413" cy="271373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34638F-73A7-4231-9EDD-23FA1F526D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Ample space used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0B4C033-C62D-4E91-A71C-5714C0989CB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242916"/>
            <a:ext cx="4824412" cy="2713731"/>
          </a:xfrm>
        </p:spPr>
      </p:pic>
    </p:spTree>
    <p:extLst>
      <p:ext uri="{BB962C8B-B14F-4D97-AF65-F5344CB8AC3E}">
        <p14:creationId xmlns:p14="http://schemas.microsoft.com/office/powerpoint/2010/main" val="849098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FCB05-3B66-49D7-94DA-D15340766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Friends 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FD840-352F-4CA6-B803-B32D857040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 all these buttons do?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64438EC-2E21-4423-AAD8-78C7EE33575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3242915"/>
            <a:ext cx="4824413" cy="271373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369623-43A7-4A7C-AF38-3FE17E127C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Need friends? Just friends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914DC51C-99C7-45B0-87B5-7885CE3CCC3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713" y="3242916"/>
            <a:ext cx="4824412" cy="2713731"/>
          </a:xfrm>
        </p:spPr>
      </p:pic>
    </p:spTree>
    <p:extLst>
      <p:ext uri="{BB962C8B-B14F-4D97-AF65-F5344CB8AC3E}">
        <p14:creationId xmlns:p14="http://schemas.microsoft.com/office/powerpoint/2010/main" val="371670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0062A-3249-4632-BC3B-3FDF9AFED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comes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4AB6F-DB92-40CB-A3F1-C74D10BDC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basic functionalities</a:t>
            </a:r>
          </a:p>
          <a:p>
            <a:pPr lvl="1"/>
            <a:r>
              <a:rPr lang="en-US" dirty="0"/>
              <a:t>Game hubs</a:t>
            </a:r>
          </a:p>
          <a:p>
            <a:pPr lvl="1"/>
            <a:r>
              <a:rPr lang="en-US" dirty="0"/>
              <a:t>Recommendations based on user taste</a:t>
            </a:r>
          </a:p>
          <a:p>
            <a:pPr lvl="1"/>
            <a:r>
              <a:rPr lang="en-US" dirty="0"/>
              <a:t>Streaming integration</a:t>
            </a:r>
          </a:p>
          <a:p>
            <a:pPr lvl="1"/>
            <a:r>
              <a:rPr lang="en-US" dirty="0"/>
              <a:t>Groups</a:t>
            </a:r>
          </a:p>
          <a:p>
            <a:r>
              <a:rPr lang="en-US" dirty="0"/>
              <a:t>More personality, refined appearance</a:t>
            </a:r>
          </a:p>
          <a:p>
            <a:r>
              <a:rPr lang="en-US" dirty="0"/>
              <a:t>The sky is the limit</a:t>
            </a:r>
          </a:p>
        </p:txBody>
      </p:sp>
    </p:spTree>
    <p:extLst>
      <p:ext uri="{BB962C8B-B14F-4D97-AF65-F5344CB8AC3E}">
        <p14:creationId xmlns:p14="http://schemas.microsoft.com/office/powerpoint/2010/main" val="3610959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AB29E-DDA1-423D-B5AF-8610CA077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2677645"/>
            <a:ext cx="4714001" cy="2283824"/>
          </a:xfrm>
        </p:spPr>
        <p:txBody>
          <a:bodyPr/>
          <a:lstStyle/>
          <a:p>
            <a:r>
              <a:rPr lang="en-US" dirty="0"/>
              <a:t>Care for a demo?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C91F8-E6EF-4D01-ABFA-6040ACFFB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4357159" cy="2283824"/>
          </a:xfrm>
        </p:spPr>
        <p:txBody>
          <a:bodyPr/>
          <a:lstStyle/>
          <a:p>
            <a:r>
              <a:rPr lang="en-US" dirty="0"/>
              <a:t>Walk with us through the app!</a:t>
            </a:r>
          </a:p>
        </p:txBody>
      </p:sp>
    </p:spTree>
    <p:extLst>
      <p:ext uri="{BB962C8B-B14F-4D97-AF65-F5344CB8AC3E}">
        <p14:creationId xmlns:p14="http://schemas.microsoft.com/office/powerpoint/2010/main" val="1940205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34</TotalTime>
  <Words>148</Words>
  <Application>Microsoft Office PowerPoint</Application>
  <PresentationFormat>Widescreen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 Boardroom</vt:lpstr>
      <vt:lpstr>Arcane Programming</vt:lpstr>
      <vt:lpstr>What had we set out to do?</vt:lpstr>
      <vt:lpstr>Has it worked?</vt:lpstr>
      <vt:lpstr>Store page</vt:lpstr>
      <vt:lpstr>Profile page</vt:lpstr>
      <vt:lpstr>Messaging</vt:lpstr>
      <vt:lpstr>Friends page</vt:lpstr>
      <vt:lpstr>What comes next?</vt:lpstr>
      <vt:lpstr>Care for a demo?</vt:lpstr>
      <vt:lpstr>The team that made it all possible!</vt:lpstr>
      <vt:lpstr>Thanks for the awesome semester!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Arcane Programming</dc:title>
  <dc:creator>Flaviu</dc:creator>
  <cp:lastModifiedBy>Flaviu</cp:lastModifiedBy>
  <cp:revision>1</cp:revision>
  <dcterms:created xsi:type="dcterms:W3CDTF">2022-01-17T00:19:15Z</dcterms:created>
  <dcterms:modified xsi:type="dcterms:W3CDTF">2022-01-17T00:53:49Z</dcterms:modified>
</cp:coreProperties>
</file>

<file path=docProps/thumbnail.jpeg>
</file>